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83" r:id="rId5"/>
  </p:sldMasterIdLst>
  <p:notesMasterIdLst>
    <p:notesMasterId r:id="rId14"/>
  </p:notesMasterIdLst>
  <p:sldIdLst>
    <p:sldId id="290" r:id="rId6"/>
    <p:sldId id="277" r:id="rId7"/>
    <p:sldId id="278" r:id="rId8"/>
    <p:sldId id="291" r:id="rId9"/>
    <p:sldId id="295" r:id="rId10"/>
    <p:sldId id="292" r:id="rId11"/>
    <p:sldId id="294" r:id="rId12"/>
    <p:sldId id="293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FiraCode Nerd Font" panose="02000009000000000000" pitchFamily="49" charset="0"/>
      <p:regular r:id="rId19"/>
      <p:bold r:id="rId20"/>
    </p:embeddedFont>
    <p:embeddedFont>
      <p:font typeface="Open Sans" pitchFamily="2" charset="0"/>
      <p:regular r:id="rId21"/>
      <p:bold r:id="rId22"/>
      <p:italic r:id="rId23"/>
      <p:boldItalic r:id="rId24"/>
    </p:embeddedFont>
    <p:embeddedFont>
      <p:font typeface="Playfair Display" pitchFamily="2" charset="77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90C442-8923-A331-EB17-1C2EA7CA6361}" name="Levine, Kaela Kona" initials="LK" userId="S::k335l539@home.ku.edu::95a94e56-1df9-4360-9f30-174a529dcb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CAE6"/>
    <a:srgbClr val="545454"/>
    <a:srgbClr val="5E5E5E"/>
    <a:srgbClr val="013047"/>
    <a:srgbClr val="022435"/>
    <a:srgbClr val="032131"/>
    <a:srgbClr val="000081"/>
    <a:srgbClr val="023047"/>
    <a:srgbClr val="219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32" autoAdjust="0"/>
    <p:restoredTop sz="96327"/>
  </p:normalViewPr>
  <p:slideViewPr>
    <p:cSldViewPr snapToGrid="0" snapToObjects="1">
      <p:cViewPr varScale="1">
        <p:scale>
          <a:sx n="92" d="100"/>
          <a:sy n="92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5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E3A4F-CED1-441E-9734-40E1336D9638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CF123-FEEA-4458-B154-5BDB75456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0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easr.info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easr.info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hyperlink" Target="mailto:wjakethompson@ku.edu" TargetMode="External"/><Relationship Id="rId2" Type="http://schemas.openxmlformats.org/officeDocument/2006/relationships/hyperlink" Target="https://measr.info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hyperlink" Target="https://twitter.com/wjakethompson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ies.ed.gov/funding/grantsearch/details.asp?ID=4546" TargetMode="External"/><Relationship Id="rId9" Type="http://schemas.openxmlformats.org/officeDocument/2006/relationships/hyperlink" Target="https://github.com/wjakethompson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easr.info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easr.info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D005-485D-024B-BC69-CDDDF16F04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999" y="2383944"/>
            <a:ext cx="9144000" cy="975483"/>
          </a:xfrm>
        </p:spPr>
        <p:txBody>
          <a:bodyPr anchor="b"/>
          <a:lstStyle>
            <a:lvl1pPr algn="l"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EA91-242F-EA4B-A93B-ED135241F8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9" y="3359427"/>
            <a:ext cx="9144000" cy="487017"/>
          </a:xfrm>
        </p:spPr>
        <p:txBody>
          <a:bodyPr anchor="b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DD7259-1D7D-B44F-80CE-6B8713BEE2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9" y="3846790"/>
            <a:ext cx="9144001" cy="357187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Names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7EE5E5C-B4B5-3144-9DB2-EA23D8C0E0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72800" y="381000"/>
            <a:ext cx="838200" cy="244475"/>
          </a:xfrm>
        </p:spPr>
        <p:txBody>
          <a:bodyPr anchor="b"/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203C88-EE73-4C56-B904-600AA60193F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2062" y="4268892"/>
            <a:ext cx="2187875" cy="25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as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3C4997-CEBD-5BC3-5DC1-B197D996C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4080" y="0"/>
            <a:ext cx="13080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9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7C7E1F-491A-7489-0A93-1FF25D461A0F}"/>
              </a:ext>
            </a:extLst>
          </p:cNvPr>
          <p:cNvSpPr/>
          <p:nvPr userDrawn="1"/>
        </p:nvSpPr>
        <p:spPr>
          <a:xfrm>
            <a:off x="4845916" y="1"/>
            <a:ext cx="7346084" cy="68579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31E16775-4A09-3335-D3BD-EFE86E09E8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5020" y="2859121"/>
            <a:ext cx="2187875" cy="2524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DA257F-6E0E-6576-5C33-4765BC0D9CBD}"/>
              </a:ext>
            </a:extLst>
          </p:cNvPr>
          <p:cNvSpPr txBox="1"/>
          <p:nvPr userDrawn="1"/>
        </p:nvSpPr>
        <p:spPr>
          <a:xfrm>
            <a:off x="6563825" y="1474686"/>
            <a:ext cx="3910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92671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07C7E1F-491A-7489-0A93-1FF25D461A0F}"/>
              </a:ext>
            </a:extLst>
          </p:cNvPr>
          <p:cNvSpPr/>
          <p:nvPr userDrawn="1"/>
        </p:nvSpPr>
        <p:spPr>
          <a:xfrm>
            <a:off x="4845916" y="1"/>
            <a:ext cx="7346084" cy="68579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31E16775-4A09-3335-D3BD-EFE86E09E8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5018" y="2266585"/>
            <a:ext cx="2187875" cy="2524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DA257F-6E0E-6576-5C33-4765BC0D9CBD}"/>
              </a:ext>
            </a:extLst>
          </p:cNvPr>
          <p:cNvSpPr txBox="1"/>
          <p:nvPr userDrawn="1"/>
        </p:nvSpPr>
        <p:spPr>
          <a:xfrm>
            <a:off x="6563825" y="845695"/>
            <a:ext cx="3910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</a:rPr>
              <a:t>Thank you!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3FB95-0C25-DB77-A5EA-3D398958E398}"/>
              </a:ext>
            </a:extLst>
          </p:cNvPr>
          <p:cNvSpPr txBox="1"/>
          <p:nvPr userDrawn="1"/>
        </p:nvSpPr>
        <p:spPr>
          <a:xfrm>
            <a:off x="397562" y="3760336"/>
            <a:ext cx="3368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+mj-lt"/>
              </a:rPr>
              <a:t>Get in touch!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7995A-0B74-3C12-FF95-540114CA85E8}"/>
              </a:ext>
            </a:extLst>
          </p:cNvPr>
          <p:cNvSpPr txBox="1"/>
          <p:nvPr userDrawn="1"/>
        </p:nvSpPr>
        <p:spPr>
          <a:xfrm>
            <a:off x="4845913" y="5380671"/>
            <a:ext cx="7346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Open Sans" pitchFamily="2" charset="0"/>
              </a:rPr>
              <a:t>The research reported here was supported by the Institute of Education Sciences, U.S. Department of Education, through Grant </a:t>
            </a:r>
            <a:r>
              <a:rPr lang="en-US" b="0" i="0" dirty="0">
                <a:solidFill>
                  <a:schemeClr val="accent3"/>
                </a:solidFill>
                <a:effectLst/>
                <a:latin typeface="Open Sans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R305D210045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itchFamily="2" charset="0"/>
              </a:rPr>
              <a:t> to the University of Kansas. The opinions expressed are those of the authors and do not represent the views of the the Institute or the U.S. Department of Education.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9B050-C9B9-DE70-FDC1-6959E454AE3A}"/>
              </a:ext>
            </a:extLst>
          </p:cNvPr>
          <p:cNvSpPr txBox="1"/>
          <p:nvPr userDrawn="1"/>
        </p:nvSpPr>
        <p:spPr>
          <a:xfrm>
            <a:off x="397562" y="4598126"/>
            <a:ext cx="4050792" cy="1833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SzPct val="120000"/>
              <a:buFontTx/>
              <a:buBlip>
                <a:blip r:embed="rId5"/>
              </a:buBlip>
            </a:pPr>
            <a:r>
              <a:rPr lang="en-US" sz="2400" dirty="0" err="1">
                <a:latin typeface="+mn-lt"/>
                <a:ea typeface="Open Sans" pitchFamily="2" charset="0"/>
                <a:cs typeface="Open Sans" pitchFamily="2" charset="0"/>
                <a:hlinkClick r:id="rId2"/>
              </a:rPr>
              <a:t>measr.info</a:t>
            </a:r>
            <a:endParaRPr lang="en-US" sz="2400" dirty="0">
              <a:latin typeface="+mn-lt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20000"/>
              </a:lnSpc>
              <a:buSzPct val="120000"/>
              <a:buFontTx/>
              <a:buBlip>
                <a:blip r:embed="rId6"/>
              </a:buBlip>
            </a:pPr>
            <a:r>
              <a:rPr lang="en-US" sz="2400" dirty="0">
                <a:latin typeface="+mn-lt"/>
                <a:ea typeface="Open Sans" pitchFamily="2" charset="0"/>
                <a:cs typeface="Open Sans" pitchFamily="2" charset="0"/>
                <a:hlinkClick r:id="rId7"/>
              </a:rPr>
              <a:t>wjakethompson@ku.edu</a:t>
            </a:r>
            <a:endParaRPr lang="en-US" sz="2400" dirty="0">
              <a:latin typeface="+mn-lt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20000"/>
              </a:lnSpc>
              <a:buSzPct val="120000"/>
              <a:buFontTx/>
              <a:buBlip>
                <a:blip r:embed="rId8"/>
              </a:buBlip>
            </a:pPr>
            <a:r>
              <a:rPr lang="en-US" sz="2400" dirty="0">
                <a:latin typeface="+mn-lt"/>
                <a:ea typeface="Open Sans" pitchFamily="2" charset="0"/>
                <a:cs typeface="Open Sans" pitchFamily="2" charset="0"/>
                <a:hlinkClick r:id="rId9"/>
              </a:rPr>
              <a:t>@</a:t>
            </a:r>
            <a:r>
              <a:rPr lang="en-US" sz="2400" dirty="0" err="1">
                <a:latin typeface="+mn-lt"/>
                <a:ea typeface="Open Sans" pitchFamily="2" charset="0"/>
                <a:cs typeface="Open Sans" pitchFamily="2" charset="0"/>
                <a:hlinkClick r:id="rId9"/>
              </a:rPr>
              <a:t>wjakethompson</a:t>
            </a:r>
            <a:endParaRPr lang="en-US" sz="2400" dirty="0">
              <a:latin typeface="+mn-lt"/>
              <a:ea typeface="Open Sans" pitchFamily="2" charset="0"/>
              <a:cs typeface="Open Sans" pitchFamily="2" charset="0"/>
            </a:endParaRPr>
          </a:p>
          <a:p>
            <a:pPr marL="342900" indent="-342900">
              <a:lnSpc>
                <a:spcPct val="120000"/>
              </a:lnSpc>
              <a:buSzPct val="120000"/>
              <a:buFontTx/>
              <a:buBlip>
                <a:blip r:embed="rId10"/>
              </a:buBlip>
            </a:pPr>
            <a:r>
              <a:rPr lang="en-US" sz="2400" dirty="0">
                <a:latin typeface="+mn-lt"/>
                <a:ea typeface="Open Sans" pitchFamily="2" charset="0"/>
                <a:cs typeface="Open Sans" pitchFamily="2" charset="0"/>
                <a:hlinkClick r:id="rId11"/>
              </a:rPr>
              <a:t>@</a:t>
            </a:r>
            <a:r>
              <a:rPr lang="en-US" sz="2400" dirty="0" err="1">
                <a:latin typeface="+mn-lt"/>
                <a:ea typeface="Open Sans" pitchFamily="2" charset="0"/>
                <a:cs typeface="Open Sans" pitchFamily="2" charset="0"/>
                <a:hlinkClick r:id="rId11"/>
              </a:rPr>
              <a:t>wjakethompson</a:t>
            </a:r>
            <a:endParaRPr lang="en-US" sz="2400" dirty="0">
              <a:latin typeface="+mn-lt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0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CED4-5C72-484D-8245-346DD8983D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3272" y="1719072"/>
            <a:ext cx="10113264" cy="3931918"/>
          </a:xfrm>
        </p:spPr>
        <p:txBody>
          <a:bodyPr/>
          <a:lstStyle>
            <a:lvl1pPr marL="346075" indent="-346075">
              <a:lnSpc>
                <a:spcPct val="100000"/>
              </a:lnSpc>
              <a:tabLst/>
              <a:defRPr sz="2400" baseline="0">
                <a:solidFill>
                  <a:schemeClr val="accent1"/>
                </a:solidFill>
                <a:latin typeface="+mn-lt"/>
              </a:defRPr>
            </a:lvl1pPr>
            <a:lvl2pPr marL="754063" indent="-296863">
              <a:lnSpc>
                <a:spcPct val="100000"/>
              </a:lnSpc>
              <a:tabLst/>
              <a:defRPr sz="2200" baseline="0">
                <a:solidFill>
                  <a:schemeClr val="accent1"/>
                </a:solidFill>
                <a:latin typeface="+mn-lt"/>
              </a:defRPr>
            </a:lvl2pPr>
            <a:lvl3pPr marL="1209675" indent="-295275">
              <a:lnSpc>
                <a:spcPct val="100000"/>
              </a:lnSpc>
              <a:tabLst/>
              <a:defRPr sz="2000" baseline="0">
                <a:solidFill>
                  <a:schemeClr val="accent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6F7720-CE3B-9AAC-86C6-585F258F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210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63B5-35A2-BB49-B64E-956E4936A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76" y="557784"/>
            <a:ext cx="10744200" cy="78105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slide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CC671E-9852-9049-924F-BA5FCC43693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25491" y="1719070"/>
            <a:ext cx="5235126" cy="3931921"/>
          </a:xfrm>
        </p:spPr>
        <p:txBody>
          <a:bodyPr/>
          <a:lstStyle>
            <a:lvl1pPr marL="346075" indent="-346075">
              <a:lnSpc>
                <a:spcPct val="100000"/>
              </a:lnSpc>
              <a:tabLst/>
              <a:defRPr sz="2400" baseline="0">
                <a:solidFill>
                  <a:schemeClr val="accent1"/>
                </a:solidFill>
                <a:latin typeface="+mn-lt"/>
              </a:defRPr>
            </a:lvl1pPr>
            <a:lvl2pPr marL="754063" indent="-296863">
              <a:lnSpc>
                <a:spcPct val="100000"/>
              </a:lnSpc>
              <a:tabLst/>
              <a:defRPr sz="2200" baseline="0">
                <a:solidFill>
                  <a:schemeClr val="accent1"/>
                </a:solidFill>
                <a:latin typeface="+mn-lt"/>
              </a:defRPr>
            </a:lvl2pPr>
            <a:lvl3pPr marL="1209675" indent="-295275">
              <a:lnSpc>
                <a:spcPct val="100000"/>
              </a:lnSpc>
              <a:tabLst/>
              <a:defRPr sz="2000" baseline="0">
                <a:solidFill>
                  <a:schemeClr val="accent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ct val="100000"/>
              </a:lnSpc>
              <a:defRPr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Copy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5BE559-43A7-45B2-D556-F8A047AB00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33272" y="1719072"/>
            <a:ext cx="5235126" cy="3931920"/>
          </a:xfrm>
        </p:spPr>
        <p:txBody>
          <a:bodyPr/>
          <a:lstStyle>
            <a:lvl1pPr marL="346075" indent="-346075">
              <a:lnSpc>
                <a:spcPct val="100000"/>
              </a:lnSpc>
              <a:tabLst/>
              <a:defRPr sz="2400" baseline="0">
                <a:solidFill>
                  <a:schemeClr val="accent1"/>
                </a:solidFill>
                <a:latin typeface="+mn-lt"/>
              </a:defRPr>
            </a:lvl1pPr>
            <a:lvl2pPr marL="754063" indent="-296863">
              <a:lnSpc>
                <a:spcPct val="100000"/>
              </a:lnSpc>
              <a:tabLst/>
              <a:defRPr sz="2200" baseline="0">
                <a:solidFill>
                  <a:schemeClr val="accent1"/>
                </a:solidFill>
                <a:latin typeface="+mn-lt"/>
              </a:defRPr>
            </a:lvl2pPr>
            <a:lvl3pPr marL="1209675" indent="-295275">
              <a:lnSpc>
                <a:spcPct val="100000"/>
              </a:lnSpc>
              <a:tabLst/>
              <a:defRPr sz="2000" baseline="0">
                <a:solidFill>
                  <a:schemeClr val="accent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Copy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27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4C16-6958-C10D-71DA-0AAC32024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Insert slide header</a:t>
            </a:r>
          </a:p>
        </p:txBody>
      </p:sp>
    </p:spTree>
    <p:extLst>
      <p:ext uri="{BB962C8B-B14F-4D97-AF65-F5344CB8AC3E}">
        <p14:creationId xmlns:p14="http://schemas.microsoft.com/office/powerpoint/2010/main" val="4088028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CED4-5C72-484D-8245-346DD8983D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3272" y="1719072"/>
            <a:ext cx="10113264" cy="393191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  <a:latin typeface="FiraCode Nerd Font" pitchFamily="2" charset="0"/>
                <a:ea typeface="FiraCode Nerd Font" pitchFamily="2" charset="0"/>
                <a:cs typeface="FiraCode Nerd Font" pitchFamily="2" charset="0"/>
              </a:defRPr>
            </a:lvl1pPr>
            <a:lvl2pPr marL="754063" indent="-296863">
              <a:lnSpc>
                <a:spcPct val="100000"/>
              </a:lnSpc>
              <a:tabLst/>
              <a:defRPr sz="2200" baseline="0">
                <a:solidFill>
                  <a:schemeClr val="accent1"/>
                </a:solidFill>
                <a:latin typeface="+mn-lt"/>
              </a:defRPr>
            </a:lvl2pPr>
            <a:lvl3pPr marL="1209675" indent="-295275">
              <a:lnSpc>
                <a:spcPct val="100000"/>
              </a:lnSpc>
              <a:tabLst/>
              <a:defRPr sz="2000" baseline="0">
                <a:solidFill>
                  <a:schemeClr val="accent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Copy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6F7720-CE3B-9AAC-86C6-585F258F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72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KU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CAD414-2EE8-F0ED-A85B-B54450642BF5}"/>
              </a:ext>
            </a:extLst>
          </p:cNvPr>
          <p:cNvSpPr/>
          <p:nvPr userDrawn="1"/>
        </p:nvSpPr>
        <p:spPr>
          <a:xfrm>
            <a:off x="0" y="0"/>
            <a:ext cx="10603898" cy="6858000"/>
          </a:xfrm>
          <a:custGeom>
            <a:avLst/>
            <a:gdLst>
              <a:gd name="connsiteX0" fmla="*/ 0 w 9445658"/>
              <a:gd name="connsiteY0" fmla="*/ 0 h 6858000"/>
              <a:gd name="connsiteX1" fmla="*/ 9445658 w 9445658"/>
              <a:gd name="connsiteY1" fmla="*/ 0 h 6858000"/>
              <a:gd name="connsiteX2" fmla="*/ 9445658 w 9445658"/>
              <a:gd name="connsiteY2" fmla="*/ 6858000 h 6858000"/>
              <a:gd name="connsiteX3" fmla="*/ 0 w 9445658"/>
              <a:gd name="connsiteY3" fmla="*/ 6858000 h 6858000"/>
              <a:gd name="connsiteX4" fmla="*/ 0 w 9445658"/>
              <a:gd name="connsiteY4" fmla="*/ 0 h 6858000"/>
              <a:gd name="connsiteX0" fmla="*/ 0 w 10603898"/>
              <a:gd name="connsiteY0" fmla="*/ 0 h 6858000"/>
              <a:gd name="connsiteX1" fmla="*/ 10603898 w 10603898"/>
              <a:gd name="connsiteY1" fmla="*/ 0 h 6858000"/>
              <a:gd name="connsiteX2" fmla="*/ 9445658 w 10603898"/>
              <a:gd name="connsiteY2" fmla="*/ 6858000 h 6858000"/>
              <a:gd name="connsiteX3" fmla="*/ 0 w 10603898"/>
              <a:gd name="connsiteY3" fmla="*/ 6858000 h 6858000"/>
              <a:gd name="connsiteX4" fmla="*/ 0 w 1060389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3898" h="6858000">
                <a:moveTo>
                  <a:pt x="0" y="0"/>
                </a:moveTo>
                <a:lnTo>
                  <a:pt x="10603898" y="0"/>
                </a:lnTo>
                <a:lnTo>
                  <a:pt x="944565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ED005-485D-024B-BC69-CDDDF16F04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999" y="2383944"/>
            <a:ext cx="9144000" cy="975483"/>
          </a:xfrm>
        </p:spPr>
        <p:txBody>
          <a:bodyPr anchor="b"/>
          <a:lstStyle>
            <a:lvl1pPr algn="l"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04EB2399-3E38-41CB-707F-3FB976DB27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86532" y="4268892"/>
            <a:ext cx="2187875" cy="252419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63BEA91-242F-EA4B-A93B-ED135241F8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9" y="3359427"/>
            <a:ext cx="9144000" cy="487017"/>
          </a:xfrm>
        </p:spPr>
        <p:txBody>
          <a:bodyPr anchor="b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Subtitle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DD7259-1D7D-B44F-80CE-6B8713BEE2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9" y="3846790"/>
            <a:ext cx="9144001" cy="357187"/>
          </a:xfrm>
        </p:spPr>
        <p:txBody>
          <a:bodyPr anchor="b"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Names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7EE5E5C-B4B5-3144-9DB2-EA23D8C0E0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72800" y="381000"/>
            <a:ext cx="838200" cy="244475"/>
          </a:xfrm>
        </p:spPr>
        <p:txBody>
          <a:bodyPr anchor="b"/>
          <a:lstStyle>
            <a:lvl1pPr marL="0" indent="0" algn="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D52F35-9A42-3CAA-3ADC-D1B7808EC4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56869" y="5008044"/>
            <a:ext cx="2084832" cy="158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9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61C4D6-C70E-B88A-D246-DA62421D9BA7}"/>
              </a:ext>
            </a:extLst>
          </p:cNvPr>
          <p:cNvSpPr/>
          <p:nvPr userDrawn="1"/>
        </p:nvSpPr>
        <p:spPr>
          <a:xfrm>
            <a:off x="9456615" y="1"/>
            <a:ext cx="2735385" cy="6865815"/>
          </a:xfrm>
          <a:custGeom>
            <a:avLst/>
            <a:gdLst>
              <a:gd name="connsiteX0" fmla="*/ 0 w 1578708"/>
              <a:gd name="connsiteY0" fmla="*/ 0 h 6858000"/>
              <a:gd name="connsiteX1" fmla="*/ 1578708 w 1578708"/>
              <a:gd name="connsiteY1" fmla="*/ 0 h 6858000"/>
              <a:gd name="connsiteX2" fmla="*/ 1578708 w 1578708"/>
              <a:gd name="connsiteY2" fmla="*/ 6858000 h 6858000"/>
              <a:gd name="connsiteX3" fmla="*/ 0 w 1578708"/>
              <a:gd name="connsiteY3" fmla="*/ 6858000 h 6858000"/>
              <a:gd name="connsiteX4" fmla="*/ 0 w 1578708"/>
              <a:gd name="connsiteY4" fmla="*/ 0 h 6858000"/>
              <a:gd name="connsiteX0" fmla="*/ 1156677 w 2735385"/>
              <a:gd name="connsiteY0" fmla="*/ 0 h 6865815"/>
              <a:gd name="connsiteX1" fmla="*/ 2735385 w 2735385"/>
              <a:gd name="connsiteY1" fmla="*/ 0 h 6865815"/>
              <a:gd name="connsiteX2" fmla="*/ 2735385 w 2735385"/>
              <a:gd name="connsiteY2" fmla="*/ 6858000 h 6865815"/>
              <a:gd name="connsiteX3" fmla="*/ 0 w 2735385"/>
              <a:gd name="connsiteY3" fmla="*/ 6865815 h 6865815"/>
              <a:gd name="connsiteX4" fmla="*/ 1156677 w 2735385"/>
              <a:gd name="connsiteY4" fmla="*/ 0 h 6865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5385" h="6865815">
                <a:moveTo>
                  <a:pt x="1156677" y="0"/>
                </a:moveTo>
                <a:lnTo>
                  <a:pt x="2735385" y="0"/>
                </a:lnTo>
                <a:lnTo>
                  <a:pt x="2735385" y="6858000"/>
                </a:lnTo>
                <a:lnTo>
                  <a:pt x="0" y="6865815"/>
                </a:lnTo>
                <a:lnTo>
                  <a:pt x="1156677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45F9A-8440-9D47-9613-238729E1BA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433" y="1371600"/>
            <a:ext cx="8848863" cy="4114800"/>
          </a:xfrm>
        </p:spPr>
        <p:txBody>
          <a:bodyPr anchor="ctr">
            <a:normAutofit/>
          </a:bodyPr>
          <a:lstStyle>
            <a:lvl1pPr>
              <a:defRPr sz="45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Section Title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6AD307D-2DC5-1ED7-ADAC-221BB3F3DE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28633" y="5312602"/>
            <a:ext cx="1275688" cy="14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9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CED4-5C72-484D-8245-346DD8983D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3272" y="1719072"/>
            <a:ext cx="10113264" cy="3931918"/>
          </a:xfrm>
        </p:spPr>
        <p:txBody>
          <a:bodyPr/>
          <a:lstStyle>
            <a:lvl1pPr marL="346075" indent="-346075">
              <a:lnSpc>
                <a:spcPct val="100000"/>
              </a:lnSpc>
              <a:tabLst/>
              <a:defRPr sz="2400" baseline="0">
                <a:solidFill>
                  <a:schemeClr val="accent1"/>
                </a:solidFill>
                <a:latin typeface="+mn-lt"/>
              </a:defRPr>
            </a:lvl1pPr>
            <a:lvl2pPr marL="754063" indent="-296863">
              <a:lnSpc>
                <a:spcPct val="100000"/>
              </a:lnSpc>
              <a:tabLst/>
              <a:defRPr sz="2200" baseline="0">
                <a:solidFill>
                  <a:schemeClr val="accent1"/>
                </a:solidFill>
                <a:latin typeface="+mn-lt"/>
              </a:defRPr>
            </a:lvl2pPr>
            <a:lvl3pPr marL="1209675" indent="-295275">
              <a:lnSpc>
                <a:spcPct val="100000"/>
              </a:lnSpc>
              <a:tabLst/>
              <a:defRPr sz="2000" baseline="0">
                <a:solidFill>
                  <a:schemeClr val="accent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6F7720-CE3B-9AAC-86C6-585F258F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2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63B5-35A2-BB49-B64E-956E4936A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376" y="557784"/>
            <a:ext cx="10744200" cy="78105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slide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CC671E-9852-9049-924F-BA5FCC43693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525491" y="1719070"/>
            <a:ext cx="5235126" cy="3931921"/>
          </a:xfrm>
        </p:spPr>
        <p:txBody>
          <a:bodyPr/>
          <a:lstStyle>
            <a:lvl1pPr marL="346075" indent="-346075">
              <a:lnSpc>
                <a:spcPct val="100000"/>
              </a:lnSpc>
              <a:tabLst/>
              <a:defRPr sz="2400" baseline="0">
                <a:solidFill>
                  <a:schemeClr val="accent1"/>
                </a:solidFill>
                <a:latin typeface="+mn-lt"/>
              </a:defRPr>
            </a:lvl1pPr>
            <a:lvl2pPr marL="754063" indent="-296863">
              <a:lnSpc>
                <a:spcPct val="100000"/>
              </a:lnSpc>
              <a:tabLst/>
              <a:defRPr sz="2200" baseline="0">
                <a:solidFill>
                  <a:schemeClr val="accent1"/>
                </a:solidFill>
                <a:latin typeface="+mn-lt"/>
              </a:defRPr>
            </a:lvl2pPr>
            <a:lvl3pPr marL="1209675" indent="-295275">
              <a:lnSpc>
                <a:spcPct val="100000"/>
              </a:lnSpc>
              <a:tabLst/>
              <a:defRPr sz="2000" baseline="0">
                <a:solidFill>
                  <a:schemeClr val="accent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ct val="100000"/>
              </a:lnSpc>
              <a:defRPr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Copy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5BE559-43A7-45B2-D556-F8A047AB00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033272" y="1719072"/>
            <a:ext cx="5235126" cy="3931920"/>
          </a:xfrm>
        </p:spPr>
        <p:txBody>
          <a:bodyPr/>
          <a:lstStyle>
            <a:lvl1pPr marL="346075" indent="-346075">
              <a:lnSpc>
                <a:spcPct val="100000"/>
              </a:lnSpc>
              <a:tabLst/>
              <a:defRPr sz="2400" baseline="0">
                <a:solidFill>
                  <a:schemeClr val="accent1"/>
                </a:solidFill>
                <a:latin typeface="+mn-lt"/>
              </a:defRPr>
            </a:lvl1pPr>
            <a:lvl2pPr marL="754063" indent="-296863">
              <a:lnSpc>
                <a:spcPct val="100000"/>
              </a:lnSpc>
              <a:tabLst/>
              <a:defRPr sz="2200" baseline="0">
                <a:solidFill>
                  <a:schemeClr val="accent1"/>
                </a:solidFill>
                <a:latin typeface="+mn-lt"/>
              </a:defRPr>
            </a:lvl2pPr>
            <a:lvl3pPr marL="1209675" indent="-295275">
              <a:lnSpc>
                <a:spcPct val="100000"/>
              </a:lnSpc>
              <a:tabLst/>
              <a:defRPr sz="2000" baseline="0">
                <a:solidFill>
                  <a:schemeClr val="accent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Copy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541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4C16-6958-C10D-71DA-0AAC32024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Insert slide header</a:t>
            </a:r>
          </a:p>
        </p:txBody>
      </p:sp>
    </p:spTree>
    <p:extLst>
      <p:ext uri="{BB962C8B-B14F-4D97-AF65-F5344CB8AC3E}">
        <p14:creationId xmlns:p14="http://schemas.microsoft.com/office/powerpoint/2010/main" val="187039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CED4-5C72-484D-8245-346DD8983D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3272" y="1719072"/>
            <a:ext cx="10113264" cy="393191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800" baseline="0">
                <a:solidFill>
                  <a:schemeClr val="tx1"/>
                </a:solidFill>
                <a:latin typeface="FiraCode Nerd Font" pitchFamily="2" charset="0"/>
                <a:ea typeface="FiraCode Nerd Font" pitchFamily="2" charset="0"/>
                <a:cs typeface="FiraCode Nerd Font" pitchFamily="2" charset="0"/>
              </a:defRPr>
            </a:lvl1pPr>
            <a:lvl2pPr marL="754063" indent="-296863">
              <a:lnSpc>
                <a:spcPct val="100000"/>
              </a:lnSpc>
              <a:tabLst/>
              <a:defRPr sz="2200" baseline="0">
                <a:solidFill>
                  <a:schemeClr val="accent1"/>
                </a:solidFill>
                <a:latin typeface="+mn-lt"/>
              </a:defRPr>
            </a:lvl2pPr>
            <a:lvl3pPr marL="1209675" indent="-295275">
              <a:lnSpc>
                <a:spcPct val="100000"/>
              </a:lnSpc>
              <a:tabLst/>
              <a:defRPr sz="2000" baseline="0">
                <a:solidFill>
                  <a:schemeClr val="accent1"/>
                </a:solidFill>
                <a:latin typeface="+mn-lt"/>
              </a:defRPr>
            </a:lvl3pPr>
            <a:lvl4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4pPr>
            <a:lvl5pPr>
              <a:lnSpc>
                <a:spcPct val="100000"/>
              </a:lnSpc>
              <a:defRPr sz="1800" baseline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Insert Copy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6F7720-CE3B-9AAC-86C6-585F258F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4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4C16-6958-C10D-71DA-0AAC32024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Insert slide header</a:t>
            </a:r>
          </a:p>
        </p:txBody>
      </p:sp>
    </p:spTree>
    <p:extLst>
      <p:ext uri="{BB962C8B-B14F-4D97-AF65-F5344CB8AC3E}">
        <p14:creationId xmlns:p14="http://schemas.microsoft.com/office/powerpoint/2010/main" val="290955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88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measr.info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measr.info/" TargetMode="External"/><Relationship Id="rId5" Type="http://schemas.openxmlformats.org/officeDocument/2006/relationships/theme" Target="../theme/theme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6BDC1F-FD27-2995-462F-FB1148787FED}"/>
              </a:ext>
            </a:extLst>
          </p:cNvPr>
          <p:cNvSpPr/>
          <p:nvPr userDrawn="1"/>
        </p:nvSpPr>
        <p:spPr>
          <a:xfrm>
            <a:off x="0" y="5801360"/>
            <a:ext cx="12192000" cy="105664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07136-230F-5C9E-1ACF-A4CA70AEC545}"/>
              </a:ext>
            </a:extLst>
          </p:cNvPr>
          <p:cNvSpPr/>
          <p:nvPr userDrawn="1"/>
        </p:nvSpPr>
        <p:spPr>
          <a:xfrm>
            <a:off x="0" y="0"/>
            <a:ext cx="12192000" cy="5801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46036B-0F9D-7642-B94E-42B7C16A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57784"/>
            <a:ext cx="10747248" cy="777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Insert slide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66B99-2D76-A34D-86E0-B6423E86F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719072"/>
            <a:ext cx="10113264" cy="393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Insert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hlinkClick r:id="rId14"/>
            <a:extLst>
              <a:ext uri="{FF2B5EF4-FFF2-40B4-BE49-F238E27FC236}">
                <a16:creationId xmlns:a16="http://schemas.microsoft.com/office/drawing/2014/main" id="{EC02C2A3-D675-0347-7EB9-B7C2F47D2C8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062413" y="5890408"/>
            <a:ext cx="761490" cy="87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A2A2BA-6F6A-E382-0941-E48E0783C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20861" y="6079909"/>
            <a:ext cx="4114800" cy="4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51" r:id="rId3"/>
    <p:sldLayoutId id="2147483674" r:id="rId4"/>
    <p:sldLayoutId id="2147483652" r:id="rId5"/>
    <p:sldLayoutId id="2147483677" r:id="rId6"/>
    <p:sldLayoutId id="2147483682" r:id="rId7"/>
    <p:sldLayoutId id="2147483678" r:id="rId8"/>
    <p:sldLayoutId id="2147483679" r:id="rId9"/>
    <p:sldLayoutId id="2147483680" r:id="rId10"/>
    <p:sldLayoutId id="2147483675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2200"/>
        </a:spcBef>
        <a:buFontTx/>
        <a:buBlip>
          <a:blip r:embed="rId17"/>
        </a:buBlip>
        <a:defRPr sz="24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749808" indent="-29260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8"/>
        </a:buBlip>
        <a:tabLst/>
        <a:defRPr sz="22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207008" indent="-29260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7"/>
        </a:buBlip>
        <a:defRPr sz="20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7"/>
        </a:buBlip>
        <a:defRPr sz="18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7"/>
        </a:buBlip>
        <a:defRPr sz="18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pos="216">
          <p15:clr>
            <a:srgbClr val="F26B43"/>
          </p15:clr>
        </p15:guide>
        <p15:guide id="3" orient="horz" pos="744">
          <p15:clr>
            <a:srgbClr val="F26B43"/>
          </p15:clr>
        </p15:guide>
        <p15:guide id="4" orient="horz" pos="792">
          <p15:clr>
            <a:srgbClr val="F26B43"/>
          </p15:clr>
        </p15:guide>
        <p15:guide id="5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6BDC1F-FD27-2995-462F-FB1148787FED}"/>
              </a:ext>
            </a:extLst>
          </p:cNvPr>
          <p:cNvSpPr/>
          <p:nvPr userDrawn="1"/>
        </p:nvSpPr>
        <p:spPr>
          <a:xfrm>
            <a:off x="0" y="5801360"/>
            <a:ext cx="12192000" cy="105664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B07136-230F-5C9E-1ACF-A4CA70AEC545}"/>
              </a:ext>
            </a:extLst>
          </p:cNvPr>
          <p:cNvSpPr/>
          <p:nvPr userDrawn="1"/>
        </p:nvSpPr>
        <p:spPr>
          <a:xfrm>
            <a:off x="0" y="0"/>
            <a:ext cx="12192000" cy="5801360"/>
          </a:xfrm>
          <a:prstGeom prst="rect">
            <a:avLst/>
          </a:prstGeom>
          <a:solidFill>
            <a:srgbClr val="8ECA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46036B-0F9D-7642-B94E-42B7C16A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57784"/>
            <a:ext cx="10747248" cy="777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Insert slide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66B99-2D76-A34D-86E0-B6423E86F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719072"/>
            <a:ext cx="10113264" cy="393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Insert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EC02C2A3-D675-0347-7EB9-B7C2F47D2C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062413" y="5890408"/>
            <a:ext cx="761490" cy="87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A2A2BA-6F6A-E382-0941-E48E0783C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20861" y="6079909"/>
            <a:ext cx="4114800" cy="4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2200"/>
        </a:spcBef>
        <a:buFontTx/>
        <a:buBlip>
          <a:blip r:embed="rId9"/>
        </a:buBlip>
        <a:defRPr sz="24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1pPr>
      <a:lvl2pPr marL="749808" indent="-29260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10"/>
        </a:buBlip>
        <a:tabLst/>
        <a:defRPr sz="22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2pPr>
      <a:lvl3pPr marL="1207008" indent="-292608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9"/>
        </a:buBlip>
        <a:defRPr sz="20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9"/>
        </a:buBlip>
        <a:defRPr sz="18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9"/>
        </a:buBlip>
        <a:defRPr sz="1800" kern="1200" baseline="0">
          <a:solidFill>
            <a:schemeClr val="accent1"/>
          </a:solidFill>
          <a:latin typeface="Open Sans" pitchFamily="2" charset="0"/>
          <a:ea typeface="Open Sans" pitchFamily="2" charset="0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F26B43"/>
          </p15:clr>
        </p15:guide>
        <p15:guide id="2" pos="216">
          <p15:clr>
            <a:srgbClr val="F26B43"/>
          </p15:clr>
        </p15:guide>
        <p15:guide id="3" orient="horz" pos="744">
          <p15:clr>
            <a:srgbClr val="F26B43"/>
          </p15:clr>
        </p15:guide>
        <p15:guide id="4" orient="horz" pos="792">
          <p15:clr>
            <a:srgbClr val="F26B43"/>
          </p15:clr>
        </p15:guide>
        <p15:guide id="5" pos="74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A512-B090-C195-352D-697213D083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92DDF-1C31-C345-7F49-1C681CD0C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4D5C2-D7E2-4594-22D5-BC648E4BE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91CB8-92FE-B7EA-5003-92B6BE155A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2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9C66-2DCD-144A-9F3B-7F86C4F66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0A5E1-6029-5144-91F4-CB15630C93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b="0" dirty="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52717C-6475-CD4F-A8B0-CDB318DC3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2174A-4EE0-7748-8DA2-DC015933E0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8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FAEA-DA51-2B93-A0AE-D1279DB27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9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973581-125A-2131-450A-A4ED7F5A9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DC6431-468F-04B6-C1E4-22979743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05D9A5-E567-2BCE-BC4A-515591D47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27E516-AA4A-610C-3457-CF07DC917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3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92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5972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801592"/>
      </p:ext>
    </p:extLst>
  </p:cSld>
  <p:clrMapOvr>
    <a:masterClrMapping/>
  </p:clrMapOvr>
</p:sld>
</file>

<file path=ppt/theme/theme1.xml><?xml version="1.0" encoding="utf-8"?>
<a:theme xmlns:a="http://schemas.openxmlformats.org/drawingml/2006/main" name="measr">
  <a:themeElements>
    <a:clrScheme name="meas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23047"/>
      </a:accent1>
      <a:accent2>
        <a:srgbClr val="8ECAE6"/>
      </a:accent2>
      <a:accent3>
        <a:srgbClr val="219EBC"/>
      </a:accent3>
      <a:accent4>
        <a:srgbClr val="D7263D"/>
      </a:accent4>
      <a:accent5>
        <a:srgbClr val="F3D3BD"/>
      </a:accent5>
      <a:accent6>
        <a:srgbClr val="000000"/>
      </a:accent6>
      <a:hlink>
        <a:srgbClr val="219EBC"/>
      </a:hlink>
      <a:folHlink>
        <a:srgbClr val="8ECAE6"/>
      </a:folHlink>
    </a:clrScheme>
    <a:fontScheme name="measr">
      <a:majorFont>
        <a:latin typeface="Playfair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RITE PowerPoint Template" id="{8874271A-3F29-4E15-A87A-443F4743A396}" vid="{1C9F3617-D948-4A3F-863F-FDD855BFA148}"/>
    </a:ext>
  </a:extLst>
</a:theme>
</file>

<file path=ppt/theme/theme2.xml><?xml version="1.0" encoding="utf-8"?>
<a:theme xmlns:a="http://schemas.openxmlformats.org/drawingml/2006/main" name="measr exercises">
  <a:themeElements>
    <a:clrScheme name="meas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23047"/>
      </a:accent1>
      <a:accent2>
        <a:srgbClr val="8ECAE6"/>
      </a:accent2>
      <a:accent3>
        <a:srgbClr val="219EBC"/>
      </a:accent3>
      <a:accent4>
        <a:srgbClr val="D7263D"/>
      </a:accent4>
      <a:accent5>
        <a:srgbClr val="F3D3BD"/>
      </a:accent5>
      <a:accent6>
        <a:srgbClr val="000000"/>
      </a:accent6>
      <a:hlink>
        <a:srgbClr val="219EBC"/>
      </a:hlink>
      <a:folHlink>
        <a:srgbClr val="8ECAE6"/>
      </a:folHlink>
    </a:clrScheme>
    <a:fontScheme name="measr">
      <a:majorFont>
        <a:latin typeface="Playfair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RITE PowerPoint Template" id="{8874271A-3F29-4E15-A87A-443F4743A396}" vid="{1C9F3617-D948-4A3F-863F-FDD855BFA1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A26D1B0DF0F842B8C5DA25A2114817" ma:contentTypeVersion="9" ma:contentTypeDescription="Create a new document." ma:contentTypeScope="" ma:versionID="c2492a66117adb45a37a1f118b2e5d50">
  <xsd:schema xmlns:xsd="http://www.w3.org/2001/XMLSchema" xmlns:xs="http://www.w3.org/2001/XMLSchema" xmlns:p="http://schemas.microsoft.com/office/2006/metadata/properties" xmlns:ns2="730970a5-c8f2-411a-9fbf-d1f590c0c65f" xmlns:ns3="0f9a551a-0144-42b1-8ac8-3c71d7007925" targetNamespace="http://schemas.microsoft.com/office/2006/metadata/properties" ma:root="true" ma:fieldsID="e145471d2dddc00b48b696b08604da8e" ns2:_="" ns3:_="">
    <xsd:import namespace="730970a5-c8f2-411a-9fbf-d1f590c0c65f"/>
    <xsd:import namespace="0f9a551a-0144-42b1-8ac8-3c71d7007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970a5-c8f2-411a-9fbf-d1f590c0c65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c2c5899-478d-4689-af14-80570c5f1cc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a551a-0144-42b1-8ac8-3c71d7007925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dfe329f-d830-4d16-8a5d-b52d8ab11132}" ma:internalName="TaxCatchAll" ma:showField="CatchAllData" ma:web="0f9a551a-0144-42b1-8ac8-3c71d70079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9a551a-0144-42b1-8ac8-3c71d7007925" xsi:nil="true"/>
    <lcf76f155ced4ddcb4097134ff3c332f xmlns="730970a5-c8f2-411a-9fbf-d1f590c0c65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E99A39-9425-4CFB-91EA-677F0063AA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0970a5-c8f2-411a-9fbf-d1f590c0c65f"/>
    <ds:schemaRef ds:uri="0f9a551a-0144-42b1-8ac8-3c71d70079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ADA2A8-0408-43E0-AFB2-FDB17A41C028}">
  <ds:schemaRefs>
    <ds:schemaRef ds:uri="http://purl.org/dc/elements/1.1/"/>
    <ds:schemaRef ds:uri="http://schemas.microsoft.com/office/infopath/2007/PartnerControls"/>
    <ds:schemaRef ds:uri="730970a5-c8f2-411a-9fbf-d1f590c0c65f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0f9a551a-0144-42b1-8ac8-3c71d700792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20784D4-BEF5-42BD-945E-CD7360A0B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4433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Playfair Display</vt:lpstr>
      <vt:lpstr>FiraCode Nerd Font</vt:lpstr>
      <vt:lpstr>Arial</vt:lpstr>
      <vt:lpstr>Open Sans</vt:lpstr>
      <vt:lpstr>Calibri</vt:lpstr>
      <vt:lpstr>measr</vt:lpstr>
      <vt:lpstr>measr 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Leonard, Justin</dc:creator>
  <cp:lastModifiedBy>Thompson, Jake</cp:lastModifiedBy>
  <cp:revision>113</cp:revision>
  <dcterms:created xsi:type="dcterms:W3CDTF">2022-06-17T13:51:27Z</dcterms:created>
  <dcterms:modified xsi:type="dcterms:W3CDTF">2023-06-11T22:37:53Z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0x010100D4A26D1B0DF0F842B8C5DA25A2114817</vt:lpwstr>
  </property>
</Properties>
</file>